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80" autoAdjust="0"/>
  </p:normalViewPr>
  <p:slideViewPr>
    <p:cSldViewPr>
      <p:cViewPr>
        <p:scale>
          <a:sx n="33" d="100"/>
          <a:sy n="33" d="100"/>
        </p:scale>
        <p:origin x="-2866" y="-115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13.06.2023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536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acer\OneDrive\Изображения\Saved Pictures\Desktop - 1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1" y="0"/>
            <a:ext cx="913825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882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3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3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cer\OneDrive\Изображения\Saved Pictures\Desktop - 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3999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7540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cer\OneDrive\Изображения\Saved Pictures\Desktop - 4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96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cer\OneDrive\Изображения\Saved Pictures\Desktop - 3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609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acer\OneDrive\Изображения\Saved Pictures\Desktop - 5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4375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acer\OneDrive\Изображения\Saved Pictures\Desktop - 6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4584"/>
            <a:ext cx="9143999" cy="6862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543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acer\OneDrive\Изображения\Saved Pictures\Desktop - 7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7" y="4564"/>
            <a:ext cx="9140673" cy="6853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8375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acer\OneDrive\Изображения\Saved Pictures\Desktop - 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269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C:\Users\acer\OneDrive\Изображения\Saved Pictures\Desktop - 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04"/>
            <a:ext cx="9144000" cy="6841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1963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0</Words>
  <Application>Microsoft Office PowerPoint</Application>
  <PresentationFormat>Экран (4:3)</PresentationFormat>
  <Paragraphs>0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Оля Мартынова</dc:creator>
  <cp:lastModifiedBy>Оля Мартынова</cp:lastModifiedBy>
  <cp:revision>5</cp:revision>
  <dcterms:created xsi:type="dcterms:W3CDTF">2023-06-13T15:36:49Z</dcterms:created>
  <dcterms:modified xsi:type="dcterms:W3CDTF">2023-06-13T16:39:55Z</dcterms:modified>
</cp:coreProperties>
</file>

<file path=docProps/thumbnail.jpeg>
</file>